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0" r:id="rId6"/>
    <p:sldId id="327" r:id="rId7"/>
    <p:sldId id="328" r:id="rId8"/>
    <p:sldId id="320" r:id="rId9"/>
    <p:sldId id="323" r:id="rId10"/>
    <p:sldId id="324" r:id="rId11"/>
    <p:sldId id="325" r:id="rId12"/>
    <p:sldId id="326" r:id="rId13"/>
    <p:sldId id="329" r:id="rId14"/>
    <p:sldId id="321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71" d="100"/>
          <a:sy n="71" d="100"/>
        </p:scale>
        <p:origin x="484" y="6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11/10/2017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11/10/2017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11/10/2017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11/10/2017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11/10/2017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Contact Book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Jenn rawlins  Nov 13 2017</a:t>
            </a:r>
            <a:endParaRPr lang="it-I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12" y="3886200"/>
            <a:ext cx="641383" cy="628682"/>
          </a:xfrm>
          <a:prstGeom prst="rect">
            <a:avLst/>
          </a:prstGeom>
          <a:ln>
            <a:solidFill>
              <a:schemeClr val="tx1"/>
            </a:solidFill>
          </a:ln>
          <a:effectLst>
            <a:glow rad="101600">
              <a:schemeClr val="tx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13012" y="1757082"/>
            <a:ext cx="769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VISUAL STUDIO 2017</a:t>
            </a:r>
            <a:endParaRPr lang="en-US" sz="2400" dirty="0">
              <a:solidFill>
                <a:schemeClr val="bg2">
                  <a:lumMod val="10000"/>
                  <a:lumOff val="9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MSSQL 2017</a:t>
            </a:r>
            <a:endParaRPr lang="en-US" sz="2400" dirty="0" smtClean="0">
              <a:solidFill>
                <a:schemeClr val="bg2">
                  <a:lumMod val="10000"/>
                  <a:lumOff val="9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smtClean="0"/>
              <a:t>POSTMAN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CHROME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</a:rPr>
              <a:t>MSTEST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</a:rPr>
              <a:t>T-SQL SCRIPT create/restore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</a:rPr>
              <a:t>KESTREL /w IIS EXPRESS as reverse proxy</a:t>
            </a:r>
            <a:endParaRPr lang="en-US" sz="24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77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3810" y="304800"/>
            <a:ext cx="8692399" cy="2819400"/>
          </a:xfrm>
        </p:spPr>
        <p:txBody>
          <a:bodyPr/>
          <a:lstStyle/>
          <a:p>
            <a:pPr algn="ctr"/>
            <a:r>
              <a:rPr lang="en-US" dirty="0" smtClean="0"/>
              <a:t>DEMO</a:t>
            </a:r>
            <a:br>
              <a:rPr lang="en-US" dirty="0" smtClean="0"/>
            </a:br>
            <a:r>
              <a:rPr lang="en-US" dirty="0"/>
              <a:t>&amp;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CODE REVIEW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298" y="3886200"/>
            <a:ext cx="3019425" cy="2266950"/>
          </a:xfrm>
          <a:prstGeom prst="rect">
            <a:avLst/>
          </a:prstGeom>
          <a:ln w="76200">
            <a:solidFill>
              <a:schemeClr val="bg1">
                <a:lumMod val="95000"/>
                <a:lumOff val="5000"/>
              </a:schemeClr>
            </a:solidFill>
          </a:ln>
          <a:effectLst>
            <a:glow rad="406400">
              <a:schemeClr val="bg1">
                <a:alpha val="60000"/>
              </a:schemeClr>
            </a:glo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4634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447800"/>
            <a:ext cx="9134391" cy="411480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/>
              <a:t>GOALS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PROJECT APPROACH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ARCHITECTURE OVERVIEW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 smtClean="0"/>
              <a:t>DEMO &amp; CODE </a:t>
            </a:r>
            <a:r>
              <a:rPr lang="en-US" sz="3600" dirty="0" smtClean="0"/>
              <a:t>REVIEW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>
            <a:normAutofit/>
          </a:bodyPr>
          <a:lstStyle/>
          <a:p>
            <a:r>
              <a:rPr lang="en-US" sz="3600" dirty="0"/>
              <a:t>PROJECT </a:t>
            </a:r>
            <a:r>
              <a:rPr lang="en-US" sz="3600" dirty="0" smtClean="0"/>
              <a:t>GOALS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665412" y="1783080"/>
            <a:ext cx="7239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smtClean="0"/>
              <a:t>POC 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Demonstrate client approach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Easy to use minimum viable project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CODE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Demonstrate best practices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/>
              <a:t>Show breadth and depth</a:t>
            </a:r>
          </a:p>
          <a:p>
            <a:pPr lvl="2">
              <a:lnSpc>
                <a:spcPct val="150000"/>
              </a:lnSpc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0814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CLIENT POC GOALS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665412" y="1783080"/>
            <a:ext cx="7239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smtClean="0"/>
              <a:t>QUICK WIN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USABLE PRODUCT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FLEXIBLE ARCHITECTURE</a:t>
            </a:r>
          </a:p>
          <a:p>
            <a:pPr>
              <a:lnSpc>
                <a:spcPct val="150000"/>
              </a:lnSpc>
            </a:pPr>
            <a:r>
              <a:rPr lang="en-US" sz="3600" dirty="0" smtClean="0"/>
              <a:t>FIND QUESTIONS</a:t>
            </a:r>
            <a:endParaRPr lang="en-US" sz="3600" dirty="0" smtClean="0"/>
          </a:p>
          <a:p>
            <a:pPr>
              <a:lnSpc>
                <a:spcPct val="150000"/>
              </a:lnSpc>
            </a:pPr>
            <a:r>
              <a:rPr lang="en-US" sz="3600" dirty="0" smtClean="0"/>
              <a:t>GATHER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4569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APPROACH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89212" y="1905000"/>
            <a:ext cx="7239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smtClean="0"/>
              <a:t>REVIEW EXISTING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Outlook.live.com - People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Google – </a:t>
            </a:r>
            <a:r>
              <a:rPr lang="en-US" sz="2400" dirty="0" smtClean="0"/>
              <a:t>Contacts</a:t>
            </a:r>
          </a:p>
          <a:p>
            <a:pPr lvl="2"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800" dirty="0" smtClean="0"/>
              <a:t>MVP (Minimum Viable Project)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UI Sketch -&gt; Fields, Layout, Flow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Architecture Design and Technologies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/>
              <a:t>Feature List</a:t>
            </a:r>
          </a:p>
        </p:txBody>
      </p:sp>
    </p:spTree>
    <p:extLst>
      <p:ext uri="{BB962C8B-B14F-4D97-AF65-F5344CB8AC3E}">
        <p14:creationId xmlns:p14="http://schemas.microsoft.com/office/powerpoint/2010/main" val="201435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81000"/>
            <a:ext cx="8991602" cy="1371600"/>
          </a:xfrm>
        </p:spPr>
        <p:txBody>
          <a:bodyPr/>
          <a:lstStyle/>
          <a:p>
            <a:r>
              <a:rPr lang="en-US" dirty="0" smtClean="0"/>
              <a:t>DOING 	 		       </a:t>
            </a:r>
            <a:r>
              <a:rPr lang="en-US" dirty="0" smtClean="0">
                <a:solidFill>
                  <a:schemeClr val="tx1">
                    <a:lumMod val="85000"/>
                  </a:schemeClr>
                </a:solidFill>
              </a:rPr>
              <a:t>NOT DOING</a:t>
            </a: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6212" y="1981200"/>
            <a:ext cx="304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/>
              <a:t>SHOW FULL STACK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UX DESIGN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BASIC TESTING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SIMPLE SQL SCHEMA</a:t>
            </a:r>
          </a:p>
          <a:p>
            <a:pPr>
              <a:lnSpc>
                <a:spcPct val="200000"/>
              </a:lnSpc>
            </a:pPr>
            <a:r>
              <a:rPr lang="en-US" sz="2400" dirty="0" smtClean="0"/>
              <a:t>SERVER VALIDATION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20104" y="1981200"/>
            <a:ext cx="505110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AUTHENTICATION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COMPLEX </a:t>
            </a: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THEME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tx1">
                    <a:lumMod val="85000"/>
                  </a:schemeClr>
                </a:solidFill>
              </a:rPr>
              <a:t>AUTOMATED INTEGRATION TESTS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MOBILE </a:t>
            </a: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== DESKTOP</a:t>
            </a:r>
          </a:p>
          <a:p>
            <a:pPr>
              <a:lnSpc>
                <a:spcPct val="200000"/>
              </a:lnSpc>
            </a:pPr>
            <a:r>
              <a:rPr lang="en-US" sz="2400" dirty="0" smtClean="0">
                <a:solidFill>
                  <a:schemeClr val="tx1">
                    <a:lumMod val="85000"/>
                  </a:schemeClr>
                </a:solidFill>
              </a:rPr>
              <a:t>CLIENT VALIDATION</a:t>
            </a:r>
          </a:p>
        </p:txBody>
      </p:sp>
    </p:spTree>
    <p:extLst>
      <p:ext uri="{BB962C8B-B14F-4D97-AF65-F5344CB8AC3E}">
        <p14:creationId xmlns:p14="http://schemas.microsoft.com/office/powerpoint/2010/main" val="128882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2" y="5943600"/>
            <a:ext cx="8687333" cy="457201"/>
          </a:xfrm>
        </p:spPr>
        <p:txBody>
          <a:bodyPr/>
          <a:lstStyle/>
          <a:p>
            <a:r>
              <a:rPr lang="en-US" dirty="0" smtClean="0"/>
              <a:t>Super fancy project tracking &amp; storyboarding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29077">
            <a:off x="493785" y="921994"/>
            <a:ext cx="5849003" cy="3292819"/>
          </a:xfrm>
          <a:prstGeom prst="rect">
            <a:avLst/>
          </a:prstGeom>
          <a:ln w="57150">
            <a:solidFill>
              <a:schemeClr val="bg1">
                <a:lumMod val="65000"/>
                <a:lumOff val="3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68297">
            <a:off x="6215965" y="1134550"/>
            <a:ext cx="5367679" cy="3021848"/>
          </a:xfrm>
          <a:prstGeom prst="rect">
            <a:avLst/>
          </a:prstGeom>
          <a:ln w="57150">
            <a:solidFill>
              <a:schemeClr val="bg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68013">
            <a:off x="4089865" y="3555439"/>
            <a:ext cx="3676692" cy="2069871"/>
          </a:xfrm>
          <a:prstGeom prst="rect">
            <a:avLst/>
          </a:prstGeom>
          <a:ln w="38100">
            <a:solidFill>
              <a:schemeClr val="bg1">
                <a:lumMod val="65000"/>
                <a:lumOff val="3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927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3 -TIER ARCHITECTURE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60812" y="22860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ANGULARJS</a:t>
            </a:r>
          </a:p>
          <a:p>
            <a:pPr algn="ctr"/>
            <a:r>
              <a:rPr lang="en-US" b="1" dirty="0" smtClean="0"/>
              <a:t>ASPNETCORE MVC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3960812" y="3581400"/>
            <a:ext cx="3505200" cy="9906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ASPNETCORE MVC</a:t>
            </a:r>
          </a:p>
          <a:p>
            <a:pPr algn="ctr"/>
            <a:r>
              <a:rPr lang="en-US" b="1" dirty="0" smtClean="0"/>
              <a:t>ENTITY FRAMEWORK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960812" y="4953000"/>
            <a:ext cx="3505200" cy="83820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MSSQL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7845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513012" y="1752600"/>
            <a:ext cx="76962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ANGULARJS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Comfortable, know best practices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Separate project – replace easily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ASPNETCORE and EF CORE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Newer, but wave of the future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Docker Container, Azure Web App, Linux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MSSQL</a:t>
            </a:r>
            <a:endParaRPr lang="en-US" sz="2400" dirty="0"/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Because I love it</a:t>
            </a:r>
          </a:p>
          <a:p>
            <a:pPr lvl="2">
              <a:lnSpc>
                <a:spcPct val="150000"/>
              </a:lnSpc>
            </a:pPr>
            <a:r>
              <a:rPr lang="en-US" sz="2400" dirty="0" smtClean="0">
                <a:solidFill>
                  <a:schemeClr val="bg2">
                    <a:lumMod val="10000"/>
                    <a:lumOff val="90000"/>
                  </a:schemeClr>
                </a:solidFill>
              </a:rPr>
              <a:t>Growth</a:t>
            </a:r>
            <a:r>
              <a:rPr lang="en-US" sz="2400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:  Azure SQL Database service</a:t>
            </a:r>
          </a:p>
        </p:txBody>
      </p:sp>
    </p:spTree>
    <p:extLst>
      <p:ext uri="{BB962C8B-B14F-4D97-AF65-F5344CB8AC3E}">
        <p14:creationId xmlns:p14="http://schemas.microsoft.com/office/powerpoint/2010/main" val="20104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116</TotalTime>
  <Words>188</Words>
  <Application>Microsoft Office PowerPoint</Application>
  <PresentationFormat>Custom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Digital Blue Tunnel 16x9</vt:lpstr>
      <vt:lpstr>Contact Book</vt:lpstr>
      <vt:lpstr>PowerPoint Presentation</vt:lpstr>
      <vt:lpstr>PROJECT GOALS</vt:lpstr>
      <vt:lpstr>CLIENT POC GOALS</vt:lpstr>
      <vt:lpstr>PROJECT APPROACH </vt:lpstr>
      <vt:lpstr>DOING            NOT DOING</vt:lpstr>
      <vt:lpstr>PowerPoint Presentation</vt:lpstr>
      <vt:lpstr>3 -TIER ARCHITECTURE </vt:lpstr>
      <vt:lpstr>TECHNOLOGY</vt:lpstr>
      <vt:lpstr>TOOLS</vt:lpstr>
      <vt:lpstr>DEMO &amp; 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Book</dc:title>
  <dc:creator>Jenn Rawlins</dc:creator>
  <cp:lastModifiedBy>Jenn Rawlins</cp:lastModifiedBy>
  <cp:revision>13</cp:revision>
  <dcterms:created xsi:type="dcterms:W3CDTF">2017-11-10T03:25:14Z</dcterms:created>
  <dcterms:modified xsi:type="dcterms:W3CDTF">2017-11-10T18:31:42Z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